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9" r:id="rId2"/>
    <p:sldId id="286" r:id="rId3"/>
    <p:sldId id="410" r:id="rId4"/>
    <p:sldId id="412" r:id="rId5"/>
    <p:sldId id="434" r:id="rId6"/>
    <p:sldId id="416" r:id="rId7"/>
    <p:sldId id="435" r:id="rId8"/>
    <p:sldId id="421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29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600" autoAdjust="0"/>
  </p:normalViewPr>
  <p:slideViewPr>
    <p:cSldViewPr snapToGrid="0">
      <p:cViewPr varScale="1">
        <p:scale>
          <a:sx n="101" d="100"/>
          <a:sy n="101" d="100"/>
        </p:scale>
        <p:origin x="138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大乘真精神（二）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大乘真精神（二）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34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C940D80-A842-84D5-73D7-1BAB3E43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584"/>
            <a:ext cx="12192000" cy="52368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0A6B654-4987-497A-930F-324FAFBEC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509" y="867179"/>
            <a:ext cx="3528266" cy="32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9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3ABC1FD-8A2A-AE15-2FC2-2AAE6F663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735"/>
            <a:ext cx="12192000" cy="58345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6A294D2-E615-E6CE-1389-AE8A12CC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28" y="4819626"/>
            <a:ext cx="2949923" cy="3269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8DE0ED-F34B-C252-5054-8E375E8C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38" y="5343500"/>
            <a:ext cx="4710961" cy="3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559B9E4-32A9-1DD2-431C-9FCEB73F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2" y="96679"/>
            <a:ext cx="11668943" cy="63737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89568B0-8AA7-AFB4-5BCF-33C96208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124" y="195241"/>
            <a:ext cx="2235163" cy="3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F0C30D9-987D-E92F-4BD5-3792DEBBB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22"/>
            <a:ext cx="12192000" cy="62393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1535E6C-9F28-1E68-3C12-8B2B1C7A3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43" y="5726133"/>
            <a:ext cx="4412024" cy="3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71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9E07F9-3D21-94FD-8851-46FDEB846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346781"/>
            <a:ext cx="11155680" cy="58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1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4A2BEB-A5E8-DA2E-E1C4-15C98BAE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5"/>
            <a:ext cx="12192000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0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A81309-B839-A8FE-50BD-82480F92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4" y="0"/>
            <a:ext cx="10973376" cy="64386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0A5C35F-70B0-2718-2193-485D1C20C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0" y="33312"/>
            <a:ext cx="1114200" cy="3358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9A1CD6F-3B86-626C-2C9B-AD1D5C425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95" y="1271556"/>
            <a:ext cx="987880" cy="3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大乘真精神（二）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DC69D63-FEC2-ED38-9C31-88B5B614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698"/>
            <a:ext cx="12192000" cy="59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1B661FF-6FFA-9E2B-B801-F4AE5DD9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324"/>
            <a:ext cx="12192000" cy="47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9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EA42FDE-2B37-1D42-2D9F-2F55B775A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468"/>
            <a:ext cx="12192000" cy="48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0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65136B-1453-9CD2-3D72-7465992F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608"/>
            <a:ext cx="12192000" cy="4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0777332-89DA-EB5A-D336-7FAF61D0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4" y="445485"/>
            <a:ext cx="11782579" cy="585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1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703F7FB-A289-419A-2653-76CB7227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19" y="923533"/>
            <a:ext cx="8456342" cy="46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7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A4656A7-3835-B328-CC89-448D113D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096"/>
            <a:ext cx="12192000" cy="52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3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13326</TotalTime>
  <Words>94</Words>
  <Application>Microsoft Office PowerPoint</Application>
  <PresentationFormat>寬螢幕</PresentationFormat>
  <Paragraphs>18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706</cp:revision>
  <dcterms:created xsi:type="dcterms:W3CDTF">2023-08-17T10:12:34Z</dcterms:created>
  <dcterms:modified xsi:type="dcterms:W3CDTF">2024-04-09T03:42:39Z</dcterms:modified>
</cp:coreProperties>
</file>